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AD915E-3BB3-44AE-9555-39D3F2B82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969" cy="501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42FF6-65E9-406F-8B9E-FB8CC3C6C3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242" y="0"/>
            <a:ext cx="2985969" cy="501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A6361-0B3C-485E-9207-8EE187AF9597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AD271-911C-450F-A828-E33924774A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20285"/>
            <a:ext cx="2985969" cy="501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DB0B0-1161-4874-A39B-FAA30CD8DB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242" y="9520285"/>
            <a:ext cx="2985969" cy="501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35136-23CB-4B4F-A8D7-39B226B53B7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40359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969" cy="501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242" y="0"/>
            <a:ext cx="2985969" cy="501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E3995-1069-454E-ADC6-4F1CFBC8AE37}" type="datetimeFigureOut">
              <a:rPr lang="en-IE" smtClean="0"/>
              <a:t>01/03/2022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59" y="4822843"/>
            <a:ext cx="5513032" cy="39467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20285"/>
            <a:ext cx="2985969" cy="501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242" y="9520285"/>
            <a:ext cx="2985969" cy="501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31511-B0C0-4056-BB40-02B35B0DF40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770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811F-60DC-497B-8ACB-D1F5D2EBBB34}" type="datetime1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3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FFE79-7900-4828-A424-6AD73F1B6249}" type="datetime1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1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C886E-FE0A-4966-8A93-8DA8A2C35787}" type="datetime1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AEBD-64BD-40F6-B38B-54643E8166CF}" type="datetime1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8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E9D9-A961-45F2-80F0-2C6D795F53BB}" type="datetime1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6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3161D-D0E3-4A76-A619-9B3D10FBFE7C}" type="datetime1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FA23-C974-4342-A545-7671EF343E4D}" type="datetime1">
              <a:rPr lang="en-US" smtClean="0"/>
              <a:t>3/1/22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6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57C-4994-40FD-A92A-DCAE44AAB5D6}" type="datetime1">
              <a:rPr lang="en-US" smtClean="0"/>
              <a:t>3/1/22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E601-C865-4B9C-8759-95F776EAC20A}" type="datetime1">
              <a:rPr lang="en-US" smtClean="0"/>
              <a:t>3/1/22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E49A-AF94-4288-8995-686C32BB58FF}" type="datetime1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1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90C7-C3C0-4C40-AFBC-2CAD98FA7F91}" type="datetime1">
              <a:rPr lang="en-US" smtClean="0"/>
              <a:t>3/1/22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3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4643-6DE9-4A01-9446-9358BE6E0ADE}" type="datetime1">
              <a:rPr lang="en-US" smtClean="0"/>
              <a:t>3/1/22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153D-4E09-4446-9297-0593E70F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5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090" y="72983"/>
            <a:ext cx="8152843" cy="55764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Rush Cricket Club  - Safeguarding Personnel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08" y="686204"/>
            <a:ext cx="1513902" cy="21589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" y="698388"/>
            <a:ext cx="1866455" cy="19831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146" y="2880049"/>
            <a:ext cx="1992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Tony </a:t>
            </a:r>
            <a:r>
              <a:rPr lang="en-US" sz="1400" dirty="0" err="1">
                <a:latin typeface="Times" charset="0"/>
                <a:ea typeface="Times" charset="0"/>
                <a:cs typeface="Times" charset="0"/>
              </a:rPr>
              <a:t>Sourke</a:t>
            </a:r>
            <a:endParaRPr lang="en-US" sz="1400" dirty="0">
              <a:latin typeface="Times" charset="0"/>
              <a:ea typeface="Times" charset="0"/>
              <a:cs typeface="Times" charset="0"/>
            </a:endParaRP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Designated Liaison Person (DLP)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086 171 9577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4087" y="2918916"/>
            <a:ext cx="1688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Siobhan McBennett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Deputy DLP and Children’s Officer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087 261 2778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588" y="698388"/>
            <a:ext cx="1286779" cy="22840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3932" y="3095492"/>
            <a:ext cx="1492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Caroline McGee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Children’s Officer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086 407 8836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413" y="698386"/>
            <a:ext cx="1286780" cy="22840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57707" y="3134359"/>
            <a:ext cx="159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Fergie McGee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Children’s Officer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086 242 6674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3" y="4150022"/>
            <a:ext cx="1492781" cy="15954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071" y="698388"/>
            <a:ext cx="1595723" cy="21346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8033" y="5972106"/>
            <a:ext cx="1492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Nikki Gough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Children’s Officer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087 997 1123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1013" y="3094099"/>
            <a:ext cx="1492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Mark Gough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Children’s Officer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086 782 4084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1" t="10161" r="13632" b="8500"/>
          <a:stretch/>
        </p:blipFill>
        <p:spPr>
          <a:xfrm rot="5400000">
            <a:off x="2683563" y="4194982"/>
            <a:ext cx="1840391" cy="15544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2944" y="5996351"/>
            <a:ext cx="1549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Paul </a:t>
            </a:r>
            <a:r>
              <a:rPr lang="en-US" sz="1400" dirty="0" err="1">
                <a:latin typeface="Times" charset="0"/>
                <a:ea typeface="Times" charset="0"/>
                <a:cs typeface="Times" charset="0"/>
              </a:rPr>
              <a:t>O’Donohoe</a:t>
            </a:r>
            <a:endParaRPr lang="en-US" sz="1400" dirty="0">
              <a:latin typeface="Times" charset="0"/>
              <a:ea typeface="Times" charset="0"/>
              <a:cs typeface="Times" charset="0"/>
            </a:endParaRP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Children’s Officer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087 668 5452</a:t>
            </a:r>
          </a:p>
        </p:txBody>
      </p:sp>
      <p:pic>
        <p:nvPicPr>
          <p:cNvPr id="9" name="Picture 8" descr="A picture containing wall, person, clothing, indoor&#10;&#10;Description automatically generated">
            <a:extLst>
              <a:ext uri="{FF2B5EF4-FFF2-40B4-BE49-F238E27FC236}">
                <a16:creationId xmlns:a16="http://schemas.microsoft.com/office/drawing/2014/main" id="{5A57CADE-42FC-4248-B343-A3A82689E5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3152" y="4063607"/>
            <a:ext cx="1695768" cy="1908499"/>
          </a:xfrm>
          <a:prstGeom prst="rect">
            <a:avLst/>
          </a:prstGeom>
        </p:spPr>
      </p:pic>
      <p:pic>
        <p:nvPicPr>
          <p:cNvPr id="20" name="Picture 19" descr="A picture containing person, smiling, posing&#10;&#10;Description automatically generated">
            <a:extLst>
              <a:ext uri="{FF2B5EF4-FFF2-40B4-BE49-F238E27FC236}">
                <a16:creationId xmlns:a16="http://schemas.microsoft.com/office/drawing/2014/main" id="{6739F525-93A1-4A76-8AA9-E2B50C377C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2046" y="4051993"/>
            <a:ext cx="1268321" cy="1837854"/>
          </a:xfrm>
          <a:prstGeom prst="rect">
            <a:avLst/>
          </a:prstGeom>
        </p:spPr>
      </p:pic>
      <p:pic>
        <p:nvPicPr>
          <p:cNvPr id="22" name="Picture 2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090D443-7DA6-4144-927B-7E396D91C1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1298" y="4005709"/>
            <a:ext cx="1429268" cy="19843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94429A-46B6-4E86-9D23-C2627558A7AD}"/>
              </a:ext>
            </a:extLst>
          </p:cNvPr>
          <p:cNvSpPr txBox="1"/>
          <p:nvPr/>
        </p:nvSpPr>
        <p:spPr>
          <a:xfrm>
            <a:off x="4882909" y="5972106"/>
            <a:ext cx="1492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Catherine Jones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Children’s Officer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087 901 2959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96AE1D-F7F2-48C7-9712-EF5A21E6FD48}"/>
              </a:ext>
            </a:extLst>
          </p:cNvPr>
          <p:cNvSpPr txBox="1"/>
          <p:nvPr/>
        </p:nvSpPr>
        <p:spPr>
          <a:xfrm>
            <a:off x="7035412" y="5971669"/>
            <a:ext cx="1492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Audrey Farrell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Children’s Officer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087 280 0321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9EBBCC-1501-4622-B05A-A99B2033931A}"/>
              </a:ext>
            </a:extLst>
          </p:cNvPr>
          <p:cNvSpPr txBox="1"/>
          <p:nvPr/>
        </p:nvSpPr>
        <p:spPr>
          <a:xfrm>
            <a:off x="9169541" y="5971669"/>
            <a:ext cx="14927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Lynne Carrick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Children’s Officer</a:t>
            </a:r>
          </a:p>
          <a:p>
            <a:pPr algn="ctr"/>
            <a:r>
              <a:rPr lang="en-US" sz="1400" dirty="0">
                <a:latin typeface="Times" charset="0"/>
                <a:ea typeface="Times" charset="0"/>
                <a:cs typeface="Times" charset="0"/>
              </a:rPr>
              <a:t>087 653 2709</a:t>
            </a:r>
          </a:p>
        </p:txBody>
      </p:sp>
    </p:spTree>
    <p:extLst>
      <p:ext uri="{BB962C8B-B14F-4D97-AF65-F5344CB8AC3E}">
        <p14:creationId xmlns:p14="http://schemas.microsoft.com/office/powerpoint/2010/main" val="5214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</Words>
  <Application>Microsoft Macintosh PowerPoint</Application>
  <PresentationFormat>Widescreen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Office Theme</vt:lpstr>
      <vt:lpstr>Rush Cricket Club  - Safeguarding Personnel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Siobhan Mc Bennett</cp:lastModifiedBy>
  <cp:revision>16</cp:revision>
  <cp:lastPrinted>2021-06-04T07:29:24Z</cp:lastPrinted>
  <dcterms:created xsi:type="dcterms:W3CDTF">2019-04-03T18:34:53Z</dcterms:created>
  <dcterms:modified xsi:type="dcterms:W3CDTF">2022-03-01T13:34:12Z</dcterms:modified>
</cp:coreProperties>
</file>